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6794"/>
    <a:srgbClr val="333333"/>
    <a:srgbClr val="41A7BF"/>
    <a:srgbClr val="05495E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3" autoAdjust="0"/>
    <p:restoredTop sz="94994" autoAdjust="0"/>
  </p:normalViewPr>
  <p:slideViewPr>
    <p:cSldViewPr>
      <p:cViewPr varScale="1">
        <p:scale>
          <a:sx n="106" d="100"/>
          <a:sy n="106" d="100"/>
        </p:scale>
        <p:origin x="136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13.05.2024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466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64981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39355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43527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59439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9860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9651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67844" y="1052736"/>
            <a:ext cx="2628292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14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3068960"/>
            <a:ext cx="8424936" cy="20882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Молитва про </a:t>
            </a:r>
            <a:r>
              <a:rPr lang="ru-RU" sz="5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святість</a:t>
            </a:r>
            <a:r>
              <a:rPr lang="ru-RU" sz="5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та</a:t>
            </a:r>
            <a:r>
              <a:rPr lang="en-US" sz="5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5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чистоту</a:t>
            </a:r>
            <a:endParaRPr lang="ru-RU" sz="5000" i="1" spc="600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3140968"/>
            <a:ext cx="9144000" cy="302433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Господи, кличу до Тебе,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Величного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і Святого, 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поспішися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до мене у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справі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благовістя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почуй же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мій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голос, 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як кличу до Тебе я, 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молодий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організатор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баптистської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церкви! 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131840" y="1052736"/>
            <a:ext cx="2808312" cy="504056"/>
          </a:xfrm>
        </p:spPr>
        <p:txBody>
          <a:bodyPr>
            <a:noAutofit/>
          </a:bodyPr>
          <a:lstStyle/>
          <a:p>
            <a:r>
              <a:rPr lang="ru-RU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en-US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</a:t>
            </a:r>
            <a:endParaRPr lang="ru-RU" sz="24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23528" y="2780928"/>
            <a:ext cx="8496944" cy="27363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Нехай стане молитва моя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як кадило перед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Твоїми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святими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ангелами, 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підношення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рук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моїх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як жертва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вечірня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на Твою славу! 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131840" y="1052736"/>
            <a:ext cx="2808312" cy="504056"/>
          </a:xfrm>
        </p:spPr>
        <p:txBody>
          <a:bodyPr>
            <a:noAutofit/>
          </a:bodyPr>
          <a:lstStyle/>
          <a:p>
            <a:r>
              <a:rPr lang="ru-RU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en-US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endParaRPr lang="ru-RU" sz="24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16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492896"/>
            <a:ext cx="8496944" cy="20882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Поклади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праведний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і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чистий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Господи, сторожу на уста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мої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стережи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двері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губ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моїх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131840" y="1052736"/>
            <a:ext cx="2808312" cy="504056"/>
          </a:xfrm>
        </p:spPr>
        <p:txBody>
          <a:bodyPr>
            <a:noAutofit/>
          </a:bodyPr>
          <a:lstStyle/>
          <a:p>
            <a:r>
              <a:rPr lang="ru-RU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en-US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endParaRPr lang="ru-RU" sz="24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006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07504" y="2780928"/>
            <a:ext cx="9036496" cy="309634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Не дай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нахилятися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серцю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br>
              <a:rPr lang="en-US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моєму</a:t>
            </a:r>
            <a:r>
              <a:rPr lang="en-US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до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речі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лихої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щоб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учинки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робити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безбожністю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із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ЧОЛОВІКАМИ,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чинять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переступ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і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щоб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не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ласувався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я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їхніми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святами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131840" y="1052736"/>
            <a:ext cx="2808312" cy="504056"/>
          </a:xfrm>
        </p:spPr>
        <p:txBody>
          <a:bodyPr>
            <a:noAutofit/>
          </a:bodyPr>
          <a:lstStyle/>
          <a:p>
            <a:r>
              <a:rPr lang="ru-RU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en-US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endParaRPr lang="ru-RU" sz="24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876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780928"/>
            <a:ext cx="9144000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 Як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праведний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і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народжений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br>
              <a:rPr lang="en-US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згори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християнин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вразить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мене, то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це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милість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а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докорить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мені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br>
              <a:rPr lang="en-US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це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олива на голову,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її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не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відкине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моя голова,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бо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ще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і молитва моя</a:t>
            </a:r>
            <a:br>
              <a:rPr lang="en-US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проти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їхнього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зла. 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131840" y="1052736"/>
            <a:ext cx="2808312" cy="504056"/>
          </a:xfrm>
        </p:spPr>
        <p:txBody>
          <a:bodyPr>
            <a:noAutofit/>
          </a:bodyPr>
          <a:lstStyle/>
          <a:p>
            <a:r>
              <a:rPr lang="ru-RU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en-US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endParaRPr lang="ru-RU" sz="24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639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492896"/>
            <a:ext cx="8496944" cy="309634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Бо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до Тебе, о Господи,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Владико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</a:t>
            </a:r>
            <a:br>
              <a:rPr lang="en-US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мої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очі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на Тебе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надіюсь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я, 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Твій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молодий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організатор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br>
              <a:rPr lang="en-US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баптистської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церкви, 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не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зруйновуй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мого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життя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131840" y="1052736"/>
            <a:ext cx="2808312" cy="504056"/>
          </a:xfrm>
        </p:spPr>
        <p:txBody>
          <a:bodyPr>
            <a:noAutofit/>
          </a:bodyPr>
          <a:lstStyle/>
          <a:p>
            <a:r>
              <a:rPr lang="ru-RU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en-US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endParaRPr lang="ru-RU" sz="24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194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204864"/>
            <a:ext cx="8496944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Бережи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Ти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пастки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мене, </a:t>
            </a:r>
            <a:br>
              <a:rPr lang="en-US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на мене поставили, </a:t>
            </a:r>
            <a:br>
              <a:rPr lang="en-US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та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тенет ЧОЛОВІКІВ-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переступників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131840" y="1052736"/>
            <a:ext cx="2808312" cy="504056"/>
          </a:xfrm>
        </p:spPr>
        <p:txBody>
          <a:bodyPr>
            <a:noAutofit/>
          </a:bodyPr>
          <a:lstStyle/>
          <a:p>
            <a:r>
              <a:rPr lang="ru-RU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en-US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  <a:endParaRPr lang="ru-RU" sz="24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488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168860"/>
            <a:ext cx="8892480" cy="252028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Хай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безбожні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ЧОЛОВІКИ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попадають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разом до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сітки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своєї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а я промину! 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131840" y="1052736"/>
            <a:ext cx="2808312" cy="504056"/>
          </a:xfrm>
        </p:spPr>
        <p:txBody>
          <a:bodyPr>
            <a:noAutofit/>
          </a:bodyPr>
          <a:lstStyle/>
          <a:p>
            <a:r>
              <a:rPr lang="ru-RU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en-US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4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endParaRPr lang="ru-RU" sz="24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205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</TotalTime>
  <Words>271</Words>
  <Application>Microsoft Office PowerPoint</Application>
  <PresentationFormat>Екран (4:3)</PresentationFormat>
  <Paragraphs>52</Paragraphs>
  <Slides>9</Slides>
  <Notes>9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4" baseType="lpstr">
      <vt:lpstr>Arial</vt:lpstr>
      <vt:lpstr>Calibri</vt:lpstr>
      <vt:lpstr>Georgia</vt:lpstr>
      <vt:lpstr>Verdana</vt:lpstr>
      <vt:lpstr>Тема Office</vt:lpstr>
      <vt:lpstr>ПСАЛОМ 141 </vt:lpstr>
      <vt:lpstr>ПСАЛОМ 141:1</vt:lpstr>
      <vt:lpstr>ПСАЛОМ 141:2</vt:lpstr>
      <vt:lpstr>ПСАЛОМ 141:3</vt:lpstr>
      <vt:lpstr>ПСАЛОМ 141:4</vt:lpstr>
      <vt:lpstr>ПСАЛОМ 141:5</vt:lpstr>
      <vt:lpstr>ПСАЛОМ 141:8</vt:lpstr>
      <vt:lpstr>ПСАЛОМ 141:9</vt:lpstr>
      <vt:lpstr>ПСАЛОМ 141:10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183</cp:revision>
  <dcterms:created xsi:type="dcterms:W3CDTF">2011-03-25T18:27:23Z</dcterms:created>
  <dcterms:modified xsi:type="dcterms:W3CDTF">2024-05-13T07:56:54Z</dcterms:modified>
</cp:coreProperties>
</file>